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Share Tech Mono"/>
      <p:regular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bold.fntdata"/><Relationship Id="rId10" Type="http://schemas.openxmlformats.org/officeDocument/2006/relationships/slide" Target="slides/slide5.xml"/><Relationship Id="rId32" Type="http://schemas.openxmlformats.org/officeDocument/2006/relationships/font" Target="fonts/Raleway-regular.fntdata"/><Relationship Id="rId13" Type="http://schemas.openxmlformats.org/officeDocument/2006/relationships/slide" Target="slides/slide8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-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regular.fntdata"/><Relationship Id="rId14" Type="http://schemas.openxmlformats.org/officeDocument/2006/relationships/slide" Target="slides/slide9.xml"/><Relationship Id="rId36" Type="http://schemas.openxmlformats.org/officeDocument/2006/relationships/font" Target="fonts/ShareTechMono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d5b6add3d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d5b6add3d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5b6add3d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d5b6add3d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5b6add3d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d5b6add3d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5b6add3d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d5b6add3d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d5b6add3d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d5b6add3d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d5b6add3d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d5b6add3d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d5b6add3d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d5b6add3d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d5b6add3d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d5b6add3d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5b6add3d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5b6add3d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d5b6add3d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d5b6add3d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5b6add3d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5b6add3d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5b6add3d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d5b6add3d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d5b6add3d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d5b6add3d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d5b6add3d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d5b6add3d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d5b6add3d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d5b6add3d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5b6add3d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5b6add3d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d5b6add3d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d5b6add3d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d5b6add3d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d5b6add3d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5b6add3d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d5b6add3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5b6add3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5b6add3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d5b6add3d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d5b6add3d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5b6add3d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d5b6add3d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5b6add3d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d5b6add3d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d5b6add3d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d5b6add3d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5b6add3d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d5b6add3d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6.png"/><Relationship Id="rId5" Type="http://schemas.openxmlformats.org/officeDocument/2006/relationships/image" Target="../media/image17.png"/><Relationship Id="rId6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Relationship Id="rId6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25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845450" y="732777"/>
            <a:ext cx="4657800" cy="19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 u="sng">
                <a:solidFill>
                  <a:schemeClr val="dk1"/>
                </a:solidFill>
              </a:rPr>
              <a:t>Setup</a:t>
            </a:r>
            <a:endParaRPr sz="4500" u="sng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845450" y="3048655"/>
            <a:ext cx="5453100" cy="781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</a:rPr>
              <a:t>Python e bibliotecas para processamento de imagens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22"/>
          <p:cNvPicPr preferRelativeResize="0"/>
          <p:nvPr/>
        </p:nvPicPr>
        <p:blipFill rotWithShape="1">
          <a:blip r:embed="rId4">
            <a:alphaModFix/>
          </a:blip>
          <a:srcRect b="0" l="1107" r="0" t="2171"/>
          <a:stretch/>
        </p:blipFill>
        <p:spPr>
          <a:xfrm>
            <a:off x="1758950" y="2385475"/>
            <a:ext cx="5689600" cy="20685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5" name="Google Shape;19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02" name="Google Shape;202;p23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4" name="Google Shape;204;p23"/>
          <p:cNvPicPr preferRelativeResize="0"/>
          <p:nvPr/>
        </p:nvPicPr>
        <p:blipFill rotWithShape="1">
          <a:blip r:embed="rId4">
            <a:alphaModFix/>
          </a:blip>
          <a:srcRect b="20816" l="2291" r="8525" t="4972"/>
          <a:stretch/>
        </p:blipFill>
        <p:spPr>
          <a:xfrm>
            <a:off x="2100063" y="1882250"/>
            <a:ext cx="4943876" cy="286062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5" name="Google Shape;205;p23"/>
          <p:cNvSpPr/>
          <p:nvPr/>
        </p:nvSpPr>
        <p:spPr>
          <a:xfrm>
            <a:off x="4720600" y="4349650"/>
            <a:ext cx="1153200" cy="262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700" y="2025763"/>
            <a:ext cx="6324600" cy="15240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2" name="Google Shape;212;p24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6" name="Google Shape;216;p24"/>
          <p:cNvSpPr/>
          <p:nvPr/>
        </p:nvSpPr>
        <p:spPr>
          <a:xfrm>
            <a:off x="3487575" y="2656525"/>
            <a:ext cx="1634700" cy="319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17" name="Google Shape;217;p24"/>
          <p:cNvPicPr preferRelativeResize="0"/>
          <p:nvPr/>
        </p:nvPicPr>
        <p:blipFill rotWithShape="1">
          <a:blip r:embed="rId5">
            <a:alphaModFix/>
          </a:blip>
          <a:srcRect b="0" l="0" r="23312" t="0"/>
          <a:stretch/>
        </p:blipFill>
        <p:spPr>
          <a:xfrm>
            <a:off x="1182800" y="3796375"/>
            <a:ext cx="6778401" cy="8519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8" name="Google Shape;21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26" name="Google Shape;2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7" name="Google Shape;2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3688" y="3316175"/>
            <a:ext cx="6676624" cy="14049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8" name="Google Shape;228;p25"/>
          <p:cNvSpPr/>
          <p:nvPr/>
        </p:nvSpPr>
        <p:spPr>
          <a:xfrm>
            <a:off x="3577500" y="3797100"/>
            <a:ext cx="1989000" cy="443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29" name="Google Shape;229;p25"/>
          <p:cNvPicPr preferRelativeResize="0"/>
          <p:nvPr/>
        </p:nvPicPr>
        <p:blipFill rotWithShape="1">
          <a:blip r:embed="rId5">
            <a:alphaModFix/>
          </a:blip>
          <a:srcRect b="0" l="0" r="0" t="23739"/>
          <a:stretch/>
        </p:blipFill>
        <p:spPr>
          <a:xfrm>
            <a:off x="2671775" y="2419175"/>
            <a:ext cx="3800475" cy="443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0" name="Google Shape;230;p25"/>
          <p:cNvSpPr/>
          <p:nvPr/>
        </p:nvSpPr>
        <p:spPr>
          <a:xfrm>
            <a:off x="4058700" y="2419175"/>
            <a:ext cx="488400" cy="443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6"/>
          <p:cNvPicPr preferRelativeResize="0"/>
          <p:nvPr/>
        </p:nvPicPr>
        <p:blipFill rotWithShape="1">
          <a:blip r:embed="rId3">
            <a:alphaModFix/>
          </a:blip>
          <a:srcRect b="25925" l="24630" r="0" t="26799"/>
          <a:stretch/>
        </p:blipFill>
        <p:spPr>
          <a:xfrm>
            <a:off x="1186300" y="2143350"/>
            <a:ext cx="6771399" cy="23108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7" name="Google Shape;237;p26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786700" y="1362950"/>
            <a:ext cx="6837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 (Windows 10)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40" name="Google Shape;2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1" name="Google Shape;241;p26"/>
          <p:cNvSpPr/>
          <p:nvPr/>
        </p:nvSpPr>
        <p:spPr>
          <a:xfrm>
            <a:off x="6184225" y="2645575"/>
            <a:ext cx="1650900" cy="306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42" name="Google Shape;24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300" y="1806050"/>
            <a:ext cx="6771394" cy="2985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8" name="Google Shape;248;p27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Instalando o Python</a:t>
            </a:r>
            <a:endParaRPr sz="30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786700" y="1362950"/>
            <a:ext cx="68487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 (Windows 11)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51" name="Google Shape;25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2" name="Google Shape;252;p27"/>
          <p:cNvSpPr/>
          <p:nvPr/>
        </p:nvSpPr>
        <p:spPr>
          <a:xfrm>
            <a:off x="4634125" y="4348350"/>
            <a:ext cx="1650900" cy="443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500" y="1806050"/>
            <a:ext cx="2903372" cy="30326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9" name="Google Shape;259;p28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60" name="Google Shape;260;p28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61" name="Google Shape;261;p28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62" name="Google Shape;26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3" name="Google Shape;263;p28"/>
          <p:cNvSpPr/>
          <p:nvPr/>
        </p:nvSpPr>
        <p:spPr>
          <a:xfrm>
            <a:off x="2444175" y="4195700"/>
            <a:ext cx="1098900" cy="365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64" name="Google Shape;264;p28"/>
          <p:cNvPicPr preferRelativeResize="0"/>
          <p:nvPr/>
        </p:nvPicPr>
        <p:blipFill rotWithShape="1">
          <a:blip r:embed="rId5">
            <a:alphaModFix/>
          </a:blip>
          <a:srcRect b="5950" l="3878" r="4437" t="13850"/>
          <a:stretch/>
        </p:blipFill>
        <p:spPr>
          <a:xfrm>
            <a:off x="3936300" y="2212650"/>
            <a:ext cx="4720751" cy="22194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5" name="Google Shape;265;p28"/>
          <p:cNvSpPr/>
          <p:nvPr/>
        </p:nvSpPr>
        <p:spPr>
          <a:xfrm>
            <a:off x="4012500" y="2881775"/>
            <a:ext cx="1098900" cy="2349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66" name="Google Shape;266;p28"/>
          <p:cNvSpPr/>
          <p:nvPr/>
        </p:nvSpPr>
        <p:spPr>
          <a:xfrm>
            <a:off x="7100700" y="4126550"/>
            <a:ext cx="734400" cy="304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67" name="Google Shape;26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300" y="2052375"/>
            <a:ext cx="5867400" cy="24574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3" name="Google Shape;273;p29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75" name="Google Shape;275;p29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76" name="Google Shape;2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7" name="Google Shape;277;p29"/>
          <p:cNvSpPr/>
          <p:nvPr/>
        </p:nvSpPr>
        <p:spPr>
          <a:xfrm>
            <a:off x="6149500" y="2611675"/>
            <a:ext cx="1203900" cy="443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78" name="Google Shape;27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Corrigindo o erro do Path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85" name="Google Shape;285;p30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286" name="Google Shape;2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87" name="Google Shape;2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250" y="2205050"/>
            <a:ext cx="5905500" cy="2276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88" name="Google Shape;28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1"/>
          <p:cNvGrpSpPr/>
          <p:nvPr/>
        </p:nvGrpSpPr>
        <p:grpSpPr>
          <a:xfrm>
            <a:off x="1727196" y="1672886"/>
            <a:ext cx="2237722" cy="1714505"/>
            <a:chOff x="492250" y="2259025"/>
            <a:chExt cx="2204435" cy="1689001"/>
          </a:xfrm>
        </p:grpSpPr>
        <p:grpSp>
          <p:nvGrpSpPr>
            <p:cNvPr id="294" name="Google Shape;294;p31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295" name="Google Shape;295;p31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rgbClr val="2F3B42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6" name="Google Shape;296;p31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97" name="Google Shape;297;p31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298" name="Google Shape;298;p31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299" name="Google Shape;299;p31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00" name="Google Shape;300;p31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301" name="Google Shape;301;p31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02" name="Google Shape;302;p31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303" name="Google Shape;303;p31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4" name="Google Shape;304;p31"/>
          <p:cNvSpPr txBox="1"/>
          <p:nvPr/>
        </p:nvSpPr>
        <p:spPr>
          <a:xfrm>
            <a:off x="4480750" y="1597469"/>
            <a:ext cx="33846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chemeClr val="dk1"/>
                </a:solidFill>
              </a:rPr>
              <a:t>Setup no Ubuntu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2234514" y="2107351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02</a:t>
            </a:r>
            <a:endParaRPr sz="7200">
              <a:solidFill>
                <a:srgbClr val="00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4480750" y="2820325"/>
            <a:ext cx="3384600" cy="725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Instalação do Python e bibliotecas no Ubuntu/Linux</a:t>
            </a:r>
            <a:endParaRPr sz="1600">
              <a:solidFill>
                <a:schemeClr val="dk1"/>
              </a:solidFill>
            </a:endParaRPr>
          </a:p>
        </p:txBody>
      </p:sp>
      <p:grpSp>
        <p:nvGrpSpPr>
          <p:cNvPr id="307" name="Google Shape;307;p31"/>
          <p:cNvGrpSpPr/>
          <p:nvPr/>
        </p:nvGrpSpPr>
        <p:grpSpPr>
          <a:xfrm>
            <a:off x="7193849" y="3806975"/>
            <a:ext cx="1770651" cy="1149537"/>
            <a:chOff x="7025999" y="3806975"/>
            <a:chExt cx="1770651" cy="1149537"/>
          </a:xfrm>
        </p:grpSpPr>
        <p:grpSp>
          <p:nvGrpSpPr>
            <p:cNvPr id="308" name="Google Shape;308;p31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309" name="Google Shape;309;p31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310" name="Google Shape;310;p31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rgbClr val="2F3B4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11" name="Google Shape;311;p31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312" name="Google Shape;312;p31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313" name="Google Shape;313;p31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14" name="Google Shape;314;p31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315" name="Google Shape;315;p31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316" name="Google Shape;316;p31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317" name="Google Shape;317;p31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318" name="Google Shape;318;p31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19" name="Google Shape;319;p31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320" name="Google Shape;320;p31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CE90F7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rgbClr val="CE90F7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F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rgbClr val="FF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D7FFD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rgbClr val="FD7FFD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323" name="Google Shape;323;p31"/>
          <p:cNvSpPr/>
          <p:nvPr/>
        </p:nvSpPr>
        <p:spPr>
          <a:xfrm>
            <a:off x="7486900" y="1519650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CE90F7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rgbClr val="CE90F7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324" name="Google Shape;3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4"/>
          <p:cNvGrpSpPr/>
          <p:nvPr/>
        </p:nvGrpSpPr>
        <p:grpSpPr>
          <a:xfrm>
            <a:off x="775996" y="1006561"/>
            <a:ext cx="2237722" cy="1714505"/>
            <a:chOff x="492250" y="2259025"/>
            <a:chExt cx="2204435" cy="1689001"/>
          </a:xfrm>
        </p:grpSpPr>
        <p:grpSp>
          <p:nvGrpSpPr>
            <p:cNvPr id="62" name="Google Shape;62;p14"/>
            <p:cNvGrpSpPr/>
            <p:nvPr/>
          </p:nvGrpSpPr>
          <p:grpSpPr>
            <a:xfrm>
              <a:off x="492250" y="2259050"/>
              <a:ext cx="2204435" cy="1688955"/>
              <a:chOff x="5416998" y="537468"/>
              <a:chExt cx="3011112" cy="2307000"/>
            </a:xfrm>
          </p:grpSpPr>
          <p:sp>
            <p:nvSpPr>
              <p:cNvPr id="63" name="Google Shape;63;p14"/>
              <p:cNvSpPr/>
              <p:nvPr/>
            </p:nvSpPr>
            <p:spPr>
              <a:xfrm>
                <a:off x="5416998" y="537468"/>
                <a:ext cx="3011100" cy="2307000"/>
              </a:xfrm>
              <a:prstGeom prst="rect">
                <a:avLst/>
              </a:prstGeom>
              <a:solidFill>
                <a:srgbClr val="2F3B42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4" name="Google Shape;64;p14"/>
              <p:cNvSpPr/>
              <p:nvPr/>
            </p:nvSpPr>
            <p:spPr>
              <a:xfrm>
                <a:off x="5417010" y="537469"/>
                <a:ext cx="3011100" cy="507600"/>
              </a:xfrm>
              <a:prstGeom prst="rect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5" name="Google Shape;65;p14"/>
              <p:cNvGrpSpPr/>
              <p:nvPr/>
            </p:nvGrpSpPr>
            <p:grpSpPr>
              <a:xfrm>
                <a:off x="7338381" y="690654"/>
                <a:ext cx="884791" cy="153801"/>
                <a:chOff x="7087900" y="662250"/>
                <a:chExt cx="1211711" cy="210600"/>
              </a:xfrm>
            </p:grpSpPr>
            <p:grpSp>
              <p:nvGrpSpPr>
                <p:cNvPr id="66" name="Google Shape;66;p14"/>
                <p:cNvGrpSpPr/>
                <p:nvPr/>
              </p:nvGrpSpPr>
              <p:grpSpPr>
                <a:xfrm>
                  <a:off x="8089070" y="662280"/>
                  <a:ext cx="210541" cy="210541"/>
                  <a:chOff x="8737850" y="715475"/>
                  <a:chExt cx="457200" cy="457200"/>
                </a:xfrm>
              </p:grpSpPr>
              <p:cxnSp>
                <p:nvCxnSpPr>
                  <p:cNvPr id="67" name="Google Shape;67;p14"/>
                  <p:cNvCxnSpPr/>
                  <p:nvPr/>
                </p:nvCxnSpPr>
                <p:spPr>
                  <a:xfrm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" name="Google Shape;68;p14"/>
                  <p:cNvCxnSpPr/>
                  <p:nvPr/>
                </p:nvCxnSpPr>
                <p:spPr>
                  <a:xfrm flipH="1">
                    <a:off x="8737850" y="715475"/>
                    <a:ext cx="457200" cy="4572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69" name="Google Shape;69;p14"/>
                <p:cNvCxnSpPr/>
                <p:nvPr/>
              </p:nvCxnSpPr>
              <p:spPr>
                <a:xfrm>
                  <a:off x="7087900" y="767550"/>
                  <a:ext cx="298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70" name="Google Shape;70;p14"/>
                <p:cNvSpPr/>
                <p:nvPr/>
              </p:nvSpPr>
              <p:spPr>
                <a:xfrm>
                  <a:off x="7632585" y="662250"/>
                  <a:ext cx="210600" cy="210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pic>
          <p:nvPicPr>
            <p:cNvPr id="71" name="Google Shape;71;p14"/>
            <p:cNvPicPr preferRelativeResize="0"/>
            <p:nvPr/>
          </p:nvPicPr>
          <p:blipFill rotWithShape="1">
            <a:blip r:embed="rId3">
              <a:alphaModFix/>
            </a:blip>
            <a:srcRect b="0" l="0" r="75892" t="67162"/>
            <a:stretch/>
          </p:blipFill>
          <p:spPr>
            <a:xfrm>
              <a:off x="492250" y="2259025"/>
              <a:ext cx="2204424" cy="168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2" name="Google Shape;72;p14"/>
          <p:cNvSpPr txBox="1"/>
          <p:nvPr/>
        </p:nvSpPr>
        <p:spPr>
          <a:xfrm>
            <a:off x="3529550" y="931144"/>
            <a:ext cx="33846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chemeClr val="dk1"/>
                </a:solidFill>
              </a:rPr>
              <a:t>Setup no Windows 10/11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283314" y="1441026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01</a:t>
            </a:r>
            <a:endParaRPr sz="7200">
              <a:solidFill>
                <a:srgbClr val="00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529550" y="2154000"/>
            <a:ext cx="3384600" cy="725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Instalação e configuração do Python e bibliotecas no Windows</a:t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6242649" y="3140650"/>
            <a:ext cx="1770651" cy="1149537"/>
            <a:chOff x="7025999" y="3806975"/>
            <a:chExt cx="1770651" cy="1149537"/>
          </a:xfrm>
        </p:grpSpPr>
        <p:grpSp>
          <p:nvGrpSpPr>
            <p:cNvPr id="76" name="Google Shape;76;p14"/>
            <p:cNvGrpSpPr/>
            <p:nvPr/>
          </p:nvGrpSpPr>
          <p:grpSpPr>
            <a:xfrm>
              <a:off x="7025999" y="3806975"/>
              <a:ext cx="1770651" cy="1149537"/>
              <a:chOff x="952355" y="2259014"/>
              <a:chExt cx="1744312" cy="1132437"/>
            </a:xfrm>
          </p:grpSpPr>
          <p:grpSp>
            <p:nvGrpSpPr>
              <p:cNvPr id="77" name="Google Shape;77;p14"/>
              <p:cNvGrpSpPr/>
              <p:nvPr/>
            </p:nvGrpSpPr>
            <p:grpSpPr>
              <a:xfrm>
                <a:off x="952355" y="2259039"/>
                <a:ext cx="1744306" cy="1132412"/>
                <a:chOff x="6045471" y="537453"/>
                <a:chExt cx="2382606" cy="1546800"/>
              </a:xfrm>
            </p:grpSpPr>
            <p:sp>
              <p:nvSpPr>
                <p:cNvPr id="78" name="Google Shape;78;p14"/>
                <p:cNvSpPr/>
                <p:nvPr/>
              </p:nvSpPr>
              <p:spPr>
                <a:xfrm>
                  <a:off x="6045471" y="537453"/>
                  <a:ext cx="2382600" cy="1546800"/>
                </a:xfrm>
                <a:prstGeom prst="rect">
                  <a:avLst/>
                </a:prstGeom>
                <a:solidFill>
                  <a:srgbClr val="2F3B4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9" name="Google Shape;79;p14"/>
                <p:cNvSpPr/>
                <p:nvPr/>
              </p:nvSpPr>
              <p:spPr>
                <a:xfrm>
                  <a:off x="6045477" y="537464"/>
                  <a:ext cx="23826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80" name="Google Shape;80;p14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81" name="Google Shape;81;p14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82" name="Google Shape;82;p14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83" name="Google Shape;83;p14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84" name="Google Shape;84;p14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5" name="Google Shape;85;p14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86" name="Google Shape;86;p14"/>
              <p:cNvPicPr preferRelativeResize="0"/>
              <p:nvPr/>
            </p:nvPicPr>
            <p:blipFill rotWithShape="1">
              <a:blip r:embed="rId3">
                <a:alphaModFix/>
              </a:blip>
              <a:srcRect b="10822" l="5032" r="75891" t="67162"/>
              <a:stretch/>
            </p:blipFill>
            <p:spPr>
              <a:xfrm>
                <a:off x="952356" y="2259014"/>
                <a:ext cx="1744310" cy="1132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7" name="Google Shape;87;p14"/>
            <p:cNvGrpSpPr/>
            <p:nvPr/>
          </p:nvGrpSpPr>
          <p:grpSpPr>
            <a:xfrm>
              <a:off x="7130588" y="4304010"/>
              <a:ext cx="1561483" cy="460228"/>
              <a:chOff x="377950" y="3895752"/>
              <a:chExt cx="1561483" cy="587700"/>
            </a:xfrm>
          </p:grpSpPr>
          <p:sp>
            <p:nvSpPr>
              <p:cNvPr id="88" name="Google Shape;88;p14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CE90F7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≑</a:t>
                </a:r>
                <a:endParaRPr sz="3300">
                  <a:solidFill>
                    <a:srgbClr val="CE90F7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F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≥</a:t>
                </a:r>
                <a:endParaRPr sz="3300">
                  <a:solidFill>
                    <a:srgbClr val="FF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90" name="Google Shape;90;p14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D7FFD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⇵</a:t>
                </a:r>
                <a:endParaRPr sz="3300">
                  <a:solidFill>
                    <a:srgbClr val="FD7FFD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sp>
        <p:nvSpPr>
          <p:cNvPr id="91" name="Google Shape;91;p14"/>
          <p:cNvSpPr/>
          <p:nvPr/>
        </p:nvSpPr>
        <p:spPr>
          <a:xfrm>
            <a:off x="6535700" y="853325"/>
            <a:ext cx="63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CE90F7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⥢</a:t>
            </a:r>
            <a:endParaRPr sz="4800">
              <a:solidFill>
                <a:srgbClr val="CE90F7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30" name="Google Shape;330;p32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Ubuntu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3" name="Google Shape;333;p32"/>
          <p:cNvSpPr txBox="1"/>
          <p:nvPr/>
        </p:nvSpPr>
        <p:spPr>
          <a:xfrm>
            <a:off x="1337500" y="1806050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No Ubuntu, é muito mais simples, ao abrir o terminal é só digitar o seguinte comando e apertar Y quando for necessário confirmar.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4" name="Google Shape;334;p32"/>
          <p:cNvSpPr/>
          <p:nvPr/>
        </p:nvSpPr>
        <p:spPr>
          <a:xfrm>
            <a:off x="1440000" y="2749000"/>
            <a:ext cx="42882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35" name="Google Shape;335;p32"/>
          <p:cNvSpPr txBox="1"/>
          <p:nvPr/>
        </p:nvSpPr>
        <p:spPr>
          <a:xfrm>
            <a:off x="1440000" y="274900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python3-full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36" name="Google Shape;336;p32"/>
          <p:cNvPicPr preferRelativeResize="0"/>
          <p:nvPr/>
        </p:nvPicPr>
        <p:blipFill rotWithShape="1">
          <a:blip r:embed="rId4">
            <a:alphaModFix/>
          </a:blip>
          <a:srcRect b="0" l="1642" r="0" t="0"/>
          <a:stretch/>
        </p:blipFill>
        <p:spPr>
          <a:xfrm>
            <a:off x="1440000" y="3485425"/>
            <a:ext cx="6370500" cy="1219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7" name="Google Shape;33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/>
          <p:nvPr/>
        </p:nvSpPr>
        <p:spPr>
          <a:xfrm>
            <a:off x="3507200" y="850450"/>
            <a:ext cx="4462800" cy="18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</a:rPr>
              <a:t>Instalando bibliotecas necessárias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343" name="Google Shape;343;p33"/>
          <p:cNvSpPr txBox="1"/>
          <p:nvPr/>
        </p:nvSpPr>
        <p:spPr>
          <a:xfrm>
            <a:off x="3507198" y="2818238"/>
            <a:ext cx="4462800" cy="14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</a:rPr>
              <a:t>Bibliotecas que serão utilizadas ao longo do projeto.</a:t>
            </a:r>
            <a:endParaRPr sz="1600">
              <a:solidFill>
                <a:schemeClr val="dk1"/>
              </a:solidFill>
            </a:endParaRPr>
          </a:p>
        </p:txBody>
      </p:sp>
      <p:grpSp>
        <p:nvGrpSpPr>
          <p:cNvPr id="344" name="Google Shape;344;p33"/>
          <p:cNvGrpSpPr/>
          <p:nvPr/>
        </p:nvGrpSpPr>
        <p:grpSpPr>
          <a:xfrm>
            <a:off x="228475" y="1419750"/>
            <a:ext cx="2204435" cy="1689001"/>
            <a:chOff x="480275" y="2522775"/>
            <a:chExt cx="2204435" cy="1689001"/>
          </a:xfrm>
        </p:grpSpPr>
        <p:grpSp>
          <p:nvGrpSpPr>
            <p:cNvPr id="345" name="Google Shape;345;p33"/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346" name="Google Shape;346;p33"/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347" name="Google Shape;347;p33"/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rgbClr val="2F3B4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8" name="Google Shape;348;p33"/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349" name="Google Shape;349;p33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350" name="Google Shape;350;p33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351" name="Google Shape;351;p33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352" name="Google Shape;352;p33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353" name="Google Shape;353;p33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354" name="Google Shape;354;p33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355" name="Google Shape;355;p3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75892" t="6716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56" name="Google Shape;356;p33"/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357" name="Google Shape;357;p33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CE90F7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∦</a:t>
                </a:r>
                <a:endParaRPr sz="3300">
                  <a:solidFill>
                    <a:srgbClr val="CE90F7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00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⋂</a:t>
                </a:r>
                <a:endParaRPr sz="3300">
                  <a:solidFill>
                    <a:srgbClr val="00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F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♯</a:t>
                </a:r>
                <a:endParaRPr sz="3300">
                  <a:solidFill>
                    <a:srgbClr val="FF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D7FFD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∇</a:t>
                </a:r>
                <a:endParaRPr sz="3300">
                  <a:solidFill>
                    <a:srgbClr val="FD7FFD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pic>
        <p:nvPicPr>
          <p:cNvPr id="361" name="Google Shape;36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as bibliotecas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67" name="Google Shape;367;p34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Ubuntu 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68" name="Google Shape;368;p34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369" name="Google Shape;3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0" name="Google Shape;370;p34"/>
          <p:cNvSpPr txBox="1"/>
          <p:nvPr/>
        </p:nvSpPr>
        <p:spPr>
          <a:xfrm>
            <a:off x="1337500" y="1784850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No terminal é só digitar e confirmar os seguintes comandos: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1440000" y="22918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72" name="Google Shape;372;p34"/>
          <p:cNvSpPr txBox="1"/>
          <p:nvPr/>
        </p:nvSpPr>
        <p:spPr>
          <a:xfrm>
            <a:off x="1440000" y="231595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python3-numpy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3" name="Google Shape;373;p34"/>
          <p:cNvSpPr/>
          <p:nvPr/>
        </p:nvSpPr>
        <p:spPr>
          <a:xfrm>
            <a:off x="1440000" y="28252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74" name="Google Shape;374;p34"/>
          <p:cNvSpPr txBox="1"/>
          <p:nvPr/>
        </p:nvSpPr>
        <p:spPr>
          <a:xfrm>
            <a:off x="1440000" y="2837275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python3-matplotlib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34"/>
          <p:cNvSpPr/>
          <p:nvPr/>
        </p:nvSpPr>
        <p:spPr>
          <a:xfrm>
            <a:off x="1440000" y="33586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76" name="Google Shape;376;p34"/>
          <p:cNvSpPr txBox="1"/>
          <p:nvPr/>
        </p:nvSpPr>
        <p:spPr>
          <a:xfrm>
            <a:off x="1440000" y="3382738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python3-plotly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7" name="Google Shape;377;p34"/>
          <p:cNvSpPr/>
          <p:nvPr/>
        </p:nvSpPr>
        <p:spPr>
          <a:xfrm>
            <a:off x="1440000" y="38920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78" name="Google Shape;378;p34"/>
          <p:cNvSpPr txBox="1"/>
          <p:nvPr/>
        </p:nvSpPr>
        <p:spPr>
          <a:xfrm>
            <a:off x="1440000" y="391615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python3-opencv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9" name="Google Shape;379;p34"/>
          <p:cNvSpPr/>
          <p:nvPr/>
        </p:nvSpPr>
        <p:spPr>
          <a:xfrm>
            <a:off x="1440000" y="44254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380" name="Google Shape;380;p34"/>
          <p:cNvSpPr txBox="1"/>
          <p:nvPr/>
        </p:nvSpPr>
        <p:spPr>
          <a:xfrm>
            <a:off x="1440000" y="442540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$ </a:t>
            </a:r>
            <a:r>
              <a:rPr lang="pt-BR" sz="1700">
                <a:solidFill>
                  <a:srgbClr val="00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sudo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apt-get install python3-pyqt6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81" name="Google Shape;38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5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as bibliotecas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87" name="Google Shape;387;p35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Ubuntu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88" name="Google Shape;388;p35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389" name="Google Shape;38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0" name="Google Shape;390;p35"/>
          <p:cNvSpPr txBox="1"/>
          <p:nvPr/>
        </p:nvSpPr>
        <p:spPr>
          <a:xfrm>
            <a:off x="1337500" y="1653650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Ao executar os comandos, uma saída como essa deve aparecer: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91" name="Google Shape;391;p35"/>
          <p:cNvPicPr preferRelativeResize="0"/>
          <p:nvPr/>
        </p:nvPicPr>
        <p:blipFill rotWithShape="1">
          <a:blip r:embed="rId4">
            <a:alphaModFix/>
          </a:blip>
          <a:srcRect b="0" l="0" r="0" t="5338"/>
          <a:stretch/>
        </p:blipFill>
        <p:spPr>
          <a:xfrm>
            <a:off x="1219100" y="2371838"/>
            <a:ext cx="6581775" cy="95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2" name="Google Shape;392;p35"/>
          <p:cNvSpPr txBox="1"/>
          <p:nvPr/>
        </p:nvSpPr>
        <p:spPr>
          <a:xfrm>
            <a:off x="1399500" y="3350275"/>
            <a:ext cx="6345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Não esqueça de sempre confirmar com o Y: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93" name="Google Shape;393;p35"/>
          <p:cNvPicPr preferRelativeResize="0"/>
          <p:nvPr/>
        </p:nvPicPr>
        <p:blipFill rotWithShape="1">
          <a:blip r:embed="rId5">
            <a:alphaModFix/>
          </a:blip>
          <a:srcRect b="0" l="0" r="2315" t="0"/>
          <a:stretch/>
        </p:blipFill>
        <p:spPr>
          <a:xfrm>
            <a:off x="654363" y="3893325"/>
            <a:ext cx="7835274" cy="684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94" name="Google Shape;39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as bibliotecas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400" name="Google Shape;400;p36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Windows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401" name="Google Shape;401;p36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402" name="Google Shape;4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3" name="Google Shape;403;p36"/>
          <p:cNvSpPr txBox="1"/>
          <p:nvPr/>
        </p:nvSpPr>
        <p:spPr>
          <a:xfrm>
            <a:off x="1337500" y="1653650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No Windows, primeiro, devemos abrir o terminal apertando a tecla WINDOWS + R e digitando “cmd”: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04" name="Google Shape;40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5412" y="2440550"/>
            <a:ext cx="4049185" cy="23981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5" name="Google Shape;40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7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as bibliotecas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411" name="Google Shape;411;p37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Windows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412" name="Google Shape;412;p37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413" name="Google Shape;41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4" name="Google Shape;414;p37"/>
          <p:cNvSpPr txBox="1"/>
          <p:nvPr/>
        </p:nvSpPr>
        <p:spPr>
          <a:xfrm>
            <a:off x="1337500" y="1653650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Já com o cmd aberto e com o python instalado, é só executar os seguintes comandos: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5" name="Google Shape;415;p37"/>
          <p:cNvSpPr/>
          <p:nvPr/>
        </p:nvSpPr>
        <p:spPr>
          <a:xfrm>
            <a:off x="1440000" y="22918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416" name="Google Shape;416;p37"/>
          <p:cNvSpPr txBox="1"/>
          <p:nvPr/>
        </p:nvSpPr>
        <p:spPr>
          <a:xfrm>
            <a:off x="1440000" y="231595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FF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pip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install numpy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7" name="Google Shape;417;p37"/>
          <p:cNvSpPr/>
          <p:nvPr/>
        </p:nvSpPr>
        <p:spPr>
          <a:xfrm>
            <a:off x="1440000" y="28252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418" name="Google Shape;418;p37"/>
          <p:cNvSpPr txBox="1"/>
          <p:nvPr/>
        </p:nvSpPr>
        <p:spPr>
          <a:xfrm>
            <a:off x="1440000" y="2837275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FF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pip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install</a:t>
            </a: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matplotlib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9" name="Google Shape;419;p37"/>
          <p:cNvSpPr/>
          <p:nvPr/>
        </p:nvSpPr>
        <p:spPr>
          <a:xfrm>
            <a:off x="1440000" y="33586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420" name="Google Shape;420;p37"/>
          <p:cNvSpPr txBox="1"/>
          <p:nvPr/>
        </p:nvSpPr>
        <p:spPr>
          <a:xfrm>
            <a:off x="1440000" y="3382738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FF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pip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install plotly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Google Shape;421;p37"/>
          <p:cNvSpPr/>
          <p:nvPr/>
        </p:nvSpPr>
        <p:spPr>
          <a:xfrm>
            <a:off x="1440000" y="38920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422" name="Google Shape;422;p37"/>
          <p:cNvSpPr txBox="1"/>
          <p:nvPr/>
        </p:nvSpPr>
        <p:spPr>
          <a:xfrm>
            <a:off x="1440000" y="391615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FF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pip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install</a:t>
            </a: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opencv-python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1440000" y="4425400"/>
            <a:ext cx="4985700" cy="4431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CE90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424" name="Google Shape;424;p37"/>
          <p:cNvSpPr txBox="1"/>
          <p:nvPr/>
        </p:nvSpPr>
        <p:spPr>
          <a:xfrm>
            <a:off x="1440000" y="4425400"/>
            <a:ext cx="4985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FF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pip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install</a:t>
            </a:r>
            <a:r>
              <a:rPr lang="pt-BR" sz="1700">
                <a:solidFill>
                  <a:srgbClr val="00FF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pt-BR" sz="17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pyqt6</a:t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25" name="Google Shape;42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8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as bibliotecas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431" name="Google Shape;431;p38"/>
          <p:cNvSpPr txBox="1"/>
          <p:nvPr/>
        </p:nvSpPr>
        <p:spPr>
          <a:xfrm>
            <a:off x="786700" y="1362950"/>
            <a:ext cx="4422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Instalando no Windows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432" name="Google Shape;432;p38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433" name="Google Shape;4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4" name="Google Shape;434;p38"/>
          <p:cNvSpPr txBox="1"/>
          <p:nvPr/>
        </p:nvSpPr>
        <p:spPr>
          <a:xfrm>
            <a:off x="1337500" y="1744325"/>
            <a:ext cx="63450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A instalação ocorrerá de forma automática após cada comando, é só esperar o tempo de download e pronto!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35" name="Google Shape;43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300" y="2686875"/>
            <a:ext cx="7191375" cy="1714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36" name="Google Shape;43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Acessando a Python.org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4">
            <a:alphaModFix/>
          </a:blip>
          <a:srcRect b="84940" l="0" r="28642" t="0"/>
          <a:stretch/>
        </p:blipFill>
        <p:spPr>
          <a:xfrm>
            <a:off x="786700" y="1806050"/>
            <a:ext cx="7704000" cy="272044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5"/>
          <p:cNvSpPr/>
          <p:nvPr/>
        </p:nvSpPr>
        <p:spPr>
          <a:xfrm>
            <a:off x="3840000" y="3000050"/>
            <a:ext cx="816300" cy="278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Acessando a Python.org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1943125"/>
            <a:ext cx="7704001" cy="26569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" name="Google Shape;113;p16"/>
          <p:cNvSpPr/>
          <p:nvPr/>
        </p:nvSpPr>
        <p:spPr>
          <a:xfrm>
            <a:off x="996500" y="2873975"/>
            <a:ext cx="687300" cy="21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4538675" y="2873975"/>
            <a:ext cx="687300" cy="21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1943125"/>
            <a:ext cx="7704002" cy="281640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17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Acessando a Python.org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17"/>
          <p:cNvSpPr/>
          <p:nvPr/>
        </p:nvSpPr>
        <p:spPr>
          <a:xfrm>
            <a:off x="940475" y="3392250"/>
            <a:ext cx="1079400" cy="21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288" y="2434875"/>
            <a:ext cx="6139437" cy="180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Executando o instalador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34" name="Google Shape;134;p18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6" name="Google Shape;136;p18"/>
          <p:cNvSpPr/>
          <p:nvPr/>
        </p:nvSpPr>
        <p:spPr>
          <a:xfrm>
            <a:off x="3871650" y="3173025"/>
            <a:ext cx="2319300" cy="21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37" name="Google Shape;13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513" y="2069569"/>
            <a:ext cx="4248976" cy="26103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3" name="Google Shape;143;p19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Executando o instalador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46" name="Google Shape;14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19"/>
          <p:cNvSpPr/>
          <p:nvPr/>
        </p:nvSpPr>
        <p:spPr>
          <a:xfrm>
            <a:off x="3568000" y="4260100"/>
            <a:ext cx="2043300" cy="348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3568000" y="2983750"/>
            <a:ext cx="2985300" cy="661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rgbClr val="FF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5611300" y="4180150"/>
            <a:ext cx="476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1º</a:t>
            </a:r>
            <a:endParaRPr sz="1700">
              <a:solidFill>
                <a:srgbClr val="FF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6135550" y="3579000"/>
            <a:ext cx="476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2º</a:t>
            </a:r>
            <a:endParaRPr sz="1700">
              <a:solidFill>
                <a:srgbClr val="FF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51" name="Google Shape;15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/>
        </p:nvSpPr>
        <p:spPr>
          <a:xfrm>
            <a:off x="1440000" y="653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</a:rPr>
              <a:t>Instalando o Python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786696" y="1362950"/>
            <a:ext cx="4182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&gt;   Executando o instalador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786708" y="712388"/>
            <a:ext cx="550800" cy="550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00" y="712400"/>
            <a:ext cx="550801" cy="55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" name="Google Shape;16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7525" y="2069576"/>
            <a:ext cx="4248974" cy="261150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" name="Google Shape;16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/>
        </p:nvSpPr>
        <p:spPr>
          <a:xfrm>
            <a:off x="3507200" y="850450"/>
            <a:ext cx="4462800" cy="18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</a:rPr>
              <a:t>Corrigindo Problemas com o Path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3507198" y="2818238"/>
            <a:ext cx="4462800" cy="14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</a:rPr>
              <a:t>Algumas vezes, ao instalar o Python, pode ser que você tenha problemas com o Path do Windows, que impede a execução do Python por terceiros.</a:t>
            </a:r>
            <a:endParaRPr sz="1600">
              <a:solidFill>
                <a:schemeClr val="dk1"/>
              </a:solidFill>
            </a:endParaRPr>
          </a:p>
        </p:txBody>
      </p:sp>
      <p:grpSp>
        <p:nvGrpSpPr>
          <p:cNvPr id="168" name="Google Shape;168;p21"/>
          <p:cNvGrpSpPr/>
          <p:nvPr/>
        </p:nvGrpSpPr>
        <p:grpSpPr>
          <a:xfrm>
            <a:off x="228475" y="1419750"/>
            <a:ext cx="2204435" cy="1689001"/>
            <a:chOff x="480275" y="2522775"/>
            <a:chExt cx="2204435" cy="1689001"/>
          </a:xfrm>
        </p:grpSpPr>
        <p:grpSp>
          <p:nvGrpSpPr>
            <p:cNvPr id="169" name="Google Shape;169;p21"/>
            <p:cNvGrpSpPr/>
            <p:nvPr/>
          </p:nvGrpSpPr>
          <p:grpSpPr>
            <a:xfrm>
              <a:off x="480275" y="2522775"/>
              <a:ext cx="2204435" cy="1689001"/>
              <a:chOff x="492250" y="2259025"/>
              <a:chExt cx="2204435" cy="1689001"/>
            </a:xfrm>
          </p:grpSpPr>
          <p:grpSp>
            <p:nvGrpSpPr>
              <p:cNvPr id="170" name="Google Shape;170;p21"/>
              <p:cNvGrpSpPr/>
              <p:nvPr/>
            </p:nvGrpSpPr>
            <p:grpSpPr>
              <a:xfrm>
                <a:off x="492250" y="2259050"/>
                <a:ext cx="2204435" cy="1688955"/>
                <a:chOff x="5416998" y="537468"/>
                <a:chExt cx="3011112" cy="2307000"/>
              </a:xfrm>
            </p:grpSpPr>
            <p:sp>
              <p:nvSpPr>
                <p:cNvPr id="171" name="Google Shape;171;p21"/>
                <p:cNvSpPr/>
                <p:nvPr/>
              </p:nvSpPr>
              <p:spPr>
                <a:xfrm>
                  <a:off x="5416998" y="537468"/>
                  <a:ext cx="3011100" cy="2307000"/>
                </a:xfrm>
                <a:prstGeom prst="rect">
                  <a:avLst/>
                </a:prstGeom>
                <a:solidFill>
                  <a:srgbClr val="2F3B4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72" name="Google Shape;172;p21"/>
                <p:cNvSpPr/>
                <p:nvPr/>
              </p:nvSpPr>
              <p:spPr>
                <a:xfrm>
                  <a:off x="5417010" y="537469"/>
                  <a:ext cx="3011100" cy="5076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grpSp>
              <p:nvGrpSpPr>
                <p:cNvPr id="173" name="Google Shape;173;p21"/>
                <p:cNvGrpSpPr/>
                <p:nvPr/>
              </p:nvGrpSpPr>
              <p:grpSpPr>
                <a:xfrm>
                  <a:off x="7338381" y="690654"/>
                  <a:ext cx="884791" cy="153801"/>
                  <a:chOff x="7087900" y="662250"/>
                  <a:chExt cx="1211711" cy="210600"/>
                </a:xfrm>
              </p:grpSpPr>
              <p:grpSp>
                <p:nvGrpSpPr>
                  <p:cNvPr id="174" name="Google Shape;174;p21"/>
                  <p:cNvGrpSpPr/>
                  <p:nvPr/>
                </p:nvGrpSpPr>
                <p:grpSpPr>
                  <a:xfrm>
                    <a:off x="8089070" y="662280"/>
                    <a:ext cx="210541" cy="210541"/>
                    <a:chOff x="8737850" y="715475"/>
                    <a:chExt cx="457200" cy="457200"/>
                  </a:xfrm>
                </p:grpSpPr>
                <p:cxnSp>
                  <p:nvCxnSpPr>
                    <p:cNvPr id="175" name="Google Shape;175;p21"/>
                    <p:cNvCxnSpPr/>
                    <p:nvPr/>
                  </p:nvCxnSpPr>
                  <p:spPr>
                    <a:xfrm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176" name="Google Shape;176;p21"/>
                    <p:cNvCxnSpPr/>
                    <p:nvPr/>
                  </p:nvCxnSpPr>
                  <p:spPr>
                    <a:xfrm flipH="1">
                      <a:off x="8737850" y="715475"/>
                      <a:ext cx="457200" cy="4572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177" name="Google Shape;177;p21"/>
                  <p:cNvCxnSpPr/>
                  <p:nvPr/>
                </p:nvCxnSpPr>
                <p:spPr>
                  <a:xfrm>
                    <a:off x="7087900" y="767550"/>
                    <a:ext cx="298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78" name="Google Shape;178;p21"/>
                  <p:cNvSpPr/>
                  <p:nvPr/>
                </p:nvSpPr>
                <p:spPr>
                  <a:xfrm>
                    <a:off x="7632585" y="662250"/>
                    <a:ext cx="210600" cy="2106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pic>
            <p:nvPicPr>
              <p:cNvPr id="179" name="Google Shape;179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75892" t="67162"/>
              <a:stretch/>
            </p:blipFill>
            <p:spPr>
              <a:xfrm>
                <a:off x="492250" y="2259025"/>
                <a:ext cx="2204424" cy="1689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0" name="Google Shape;180;p21"/>
            <p:cNvGrpSpPr/>
            <p:nvPr/>
          </p:nvGrpSpPr>
          <p:grpSpPr>
            <a:xfrm>
              <a:off x="572100" y="3295360"/>
              <a:ext cx="2020775" cy="460228"/>
              <a:chOff x="377950" y="3895752"/>
              <a:chExt cx="2020775" cy="587700"/>
            </a:xfrm>
          </p:grpSpPr>
          <p:sp>
            <p:nvSpPr>
              <p:cNvPr id="181" name="Google Shape;181;p21"/>
              <p:cNvSpPr/>
              <p:nvPr/>
            </p:nvSpPr>
            <p:spPr>
              <a:xfrm>
                <a:off x="377950" y="3895752"/>
                <a:ext cx="6429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CE90F7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∦</a:t>
                </a:r>
                <a:endParaRPr sz="3300">
                  <a:solidFill>
                    <a:srgbClr val="CE90F7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82" name="Google Shape;182;p21"/>
              <p:cNvSpPr/>
              <p:nvPr/>
            </p:nvSpPr>
            <p:spPr>
              <a:xfrm>
                <a:off x="892442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00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⋂</a:t>
                </a:r>
                <a:endParaRPr sz="3300">
                  <a:solidFill>
                    <a:srgbClr val="00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83" name="Google Shape;183;p21"/>
              <p:cNvSpPr/>
              <p:nvPr/>
            </p:nvSpPr>
            <p:spPr>
              <a:xfrm>
                <a:off x="1351733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FFFFF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♯</a:t>
                </a:r>
                <a:endParaRPr sz="3300">
                  <a:solidFill>
                    <a:srgbClr val="FFFFFF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  <p:sp>
            <p:nvSpPr>
              <p:cNvPr id="184" name="Google Shape;184;p21"/>
              <p:cNvSpPr/>
              <p:nvPr/>
            </p:nvSpPr>
            <p:spPr>
              <a:xfrm>
                <a:off x="1811025" y="3895752"/>
                <a:ext cx="587700" cy="5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3300">
                    <a:solidFill>
                      <a:srgbClr val="FD7FFD"/>
                    </a:solidFill>
                    <a:latin typeface="Share Tech Mono"/>
                    <a:ea typeface="Share Tech Mono"/>
                    <a:cs typeface="Share Tech Mono"/>
                    <a:sym typeface="Share Tech Mono"/>
                  </a:rPr>
                  <a:t>∇</a:t>
                </a:r>
                <a:endParaRPr sz="3300">
                  <a:solidFill>
                    <a:srgbClr val="FD7FFD"/>
                  </a:solidFill>
                  <a:latin typeface="Share Tech Mono"/>
                  <a:ea typeface="Share Tech Mono"/>
                  <a:cs typeface="Share Tech Mono"/>
                  <a:sym typeface="Share Tech Mono"/>
                </a:endParaRPr>
              </a:p>
            </p:txBody>
          </p:sp>
        </p:grpSp>
      </p:grpSp>
      <p:pic>
        <p:nvPicPr>
          <p:cNvPr id="185" name="Google Shape;18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2500" y="152400"/>
            <a:ext cx="1436275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